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p:cViewPr varScale="1">
        <p:scale>
          <a:sx n="110" d="100"/>
          <a:sy n="110" d="100"/>
        </p:scale>
        <p:origin x="-984" y="-84"/>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4/7/2024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97311" y="1014454"/>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5282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120974" y="3717985"/>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JEEVANANDHAN.T</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511321104037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xmlns=""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xmlns=""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xmlns="" id="{1A1804CF-C28A-94AB-740B-0D48DB4E3F3C}"/>
              </a:ext>
            </a:extLst>
          </p:cNvPr>
          <p:cNvPicPr>
            <a:picLocks noChangeAspect="1"/>
          </p:cNvPicPr>
          <p:nvPr/>
        </p:nvPicPr>
        <p:blipFill>
          <a:blip r:embed="rId2"/>
          <a:stretch>
            <a:fillRect/>
          </a:stretch>
        </p:blipFill>
        <p:spPr>
          <a:xfrm>
            <a:off x="224287" y="950386"/>
            <a:ext cx="8445260" cy="3771900"/>
          </a:xfrm>
          <a:prstGeom prst="rect">
            <a:avLst/>
          </a:prstGeom>
        </p:spPr>
      </p:pic>
    </p:spTree>
    <p:extLst>
      <p:ext uri="{BB962C8B-B14F-4D97-AF65-F5344CB8AC3E}">
        <p14:creationId xmlns:p14="http://schemas.microsoft.com/office/powerpoint/2010/main" xmlns=""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xmlns="" id="{19DA8327-5553-6549-D2D4-2F7608EB7813}"/>
              </a:ext>
            </a:extLst>
          </p:cNvPr>
          <p:cNvPicPr>
            <a:picLocks noChangeAspect="1"/>
          </p:cNvPicPr>
          <p:nvPr/>
        </p:nvPicPr>
        <p:blipFill>
          <a:blip r:embed="rId2"/>
          <a:stretch>
            <a:fillRect/>
          </a:stretch>
        </p:blipFill>
        <p:spPr>
          <a:xfrm>
            <a:off x="483079" y="1135857"/>
            <a:ext cx="8091578" cy="3671888"/>
          </a:xfrm>
          <a:prstGeom prst="rect">
            <a:avLst/>
          </a:prstGeom>
        </p:spPr>
      </p:pic>
    </p:spTree>
    <p:extLst>
      <p:ext uri="{BB962C8B-B14F-4D97-AF65-F5344CB8AC3E}">
        <p14:creationId xmlns:p14="http://schemas.microsoft.com/office/powerpoint/2010/main" xmlns=""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xmlns="" id="{E3EDB4B6-AE1F-426F-A0C9-551B80C1039C}"/>
              </a:ext>
            </a:extLst>
          </p:cNvPr>
          <p:cNvPicPr>
            <a:picLocks noChangeAspect="1"/>
          </p:cNvPicPr>
          <p:nvPr/>
        </p:nvPicPr>
        <p:blipFill>
          <a:blip r:embed="rId2"/>
          <a:stretch>
            <a:fillRect/>
          </a:stretch>
        </p:blipFill>
        <p:spPr>
          <a:xfrm>
            <a:off x="178594" y="1285336"/>
            <a:ext cx="4471988" cy="3390181"/>
          </a:xfrm>
          <a:prstGeom prst="rect">
            <a:avLst/>
          </a:prstGeom>
        </p:spPr>
      </p:pic>
      <p:pic>
        <p:nvPicPr>
          <p:cNvPr id="6" name="Picture 5">
            <a:extLst>
              <a:ext uri="{FF2B5EF4-FFF2-40B4-BE49-F238E27FC236}">
                <a16:creationId xmlns:a16="http://schemas.microsoft.com/office/drawing/2014/main" xmlns="" id="{C9CB096C-8C38-FC19-B9FB-707FFC2EB2D7}"/>
              </a:ext>
            </a:extLst>
          </p:cNvPr>
          <p:cNvPicPr>
            <a:picLocks noChangeAspect="1"/>
          </p:cNvPicPr>
          <p:nvPr/>
        </p:nvPicPr>
        <p:blipFill>
          <a:blip r:embed="rId3"/>
          <a:stretch>
            <a:fillRect/>
          </a:stretch>
        </p:blipFill>
        <p:spPr>
          <a:xfrm>
            <a:off x="4747211" y="1259457"/>
            <a:ext cx="4303920" cy="3416060"/>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xmlns="" id="{843DAF99-26F1-EE12-CD4C-F6F403DEB3D9}"/>
              </a:ext>
            </a:extLst>
          </p:cNvPr>
          <p:cNvPicPr>
            <a:picLocks noChangeAspect="1"/>
          </p:cNvPicPr>
          <p:nvPr/>
        </p:nvPicPr>
        <p:blipFill>
          <a:blip r:embed="rId2"/>
          <a:stretch>
            <a:fillRect/>
          </a:stretch>
        </p:blipFill>
        <p:spPr>
          <a:xfrm>
            <a:off x="534839" y="1150144"/>
            <a:ext cx="8022566" cy="3862372"/>
          </a:xfrm>
          <a:prstGeom prst="rect">
            <a:avLst/>
          </a:prstGeom>
        </p:spPr>
      </p:pic>
    </p:spTree>
    <p:extLst>
      <p:ext uri="{BB962C8B-B14F-4D97-AF65-F5344CB8AC3E}">
        <p14:creationId xmlns:p14="http://schemas.microsoft.com/office/powerpoint/2010/main" xmlns=""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xmlns="" id="{F328993A-9764-DA8A-8138-8F967B426C93}"/>
              </a:ext>
            </a:extLst>
          </p:cNvPr>
          <p:cNvPicPr>
            <a:picLocks noChangeAspect="1"/>
          </p:cNvPicPr>
          <p:nvPr/>
        </p:nvPicPr>
        <p:blipFill>
          <a:blip r:embed="rId2"/>
          <a:stretch>
            <a:fillRect/>
          </a:stretch>
        </p:blipFill>
        <p:spPr>
          <a:xfrm>
            <a:off x="448574" y="1118565"/>
            <a:ext cx="7944927" cy="3913578"/>
          </a:xfrm>
          <a:prstGeom prst="rect">
            <a:avLst/>
          </a:prstGeom>
        </p:spPr>
      </p:pic>
    </p:spTree>
    <p:extLst>
      <p:ext uri="{BB962C8B-B14F-4D97-AF65-F5344CB8AC3E}">
        <p14:creationId xmlns:p14="http://schemas.microsoft.com/office/powerpoint/2010/main" xmlns=""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xmlns=""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xmlns=""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xmlns=""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xmlns=""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xmlns=""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xmlns=""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xmlns=""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xmlns=""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xmlns=""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xmlns=""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xmlns=""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xmlns=""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281</TotalTime>
  <Words>2153</Words>
  <Application>Microsoft Office PowerPoint</Application>
  <PresentationFormat>On-screen Show (16:9)</PresentationFormat>
  <Paragraphs>110</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Slide 1</vt:lpstr>
      <vt:lpstr>Slide 2</vt:lpstr>
      <vt:lpstr>Abstract</vt:lpstr>
      <vt:lpstr>Problem Statement</vt:lpstr>
      <vt:lpstr>Project Overview</vt:lpstr>
      <vt:lpstr>Proposed Solution</vt:lpstr>
      <vt:lpstr>Slide 7</vt:lpstr>
      <vt:lpstr>Slide 8</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anitha</cp:lastModifiedBy>
  <cp:revision>12</cp:revision>
  <dcterms:modified xsi:type="dcterms:W3CDTF">2024-04-07T18:24:16Z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